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presProps" Target="presProps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tableStyles" Target="tableStyles.xml"/></Relationships>
</file>

<file path=ppt/media/image1.jpeg>
</file>

<file path=ppt/media/image10.jpeg>
</file>

<file path=ppt/media/image100.jpeg>
</file>

<file path=ppt/media/image101.jpeg>
</file>

<file path=ppt/media/image102.jpeg>
</file>

<file path=ppt/media/image103.jpeg>
</file>

<file path=ppt/media/image104.jpeg>
</file>

<file path=ppt/media/image105.jpeg>
</file>

<file path=ppt/media/image106.jpeg>
</file>

<file path=ppt/media/image107.jpeg>
</file>

<file path=ppt/media/image108.jpeg>
</file>

<file path=ppt/media/image109.jpeg>
</file>

<file path=ppt/media/image11.jpeg>
</file>

<file path=ppt/media/image110.jpeg>
</file>

<file path=ppt/media/image111.jpeg>
</file>

<file path=ppt/media/image112.jpeg>
</file>

<file path=ppt/media/image113.jpeg>
</file>

<file path=ppt/media/image114.jpeg>
</file>

<file path=ppt/media/image115.jpeg>
</file>

<file path=ppt/media/image116.jpeg>
</file>

<file path=ppt/media/image117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jpeg>
</file>

<file path=ppt/media/image90.jpeg>
</file>

<file path=ppt/media/image91.jpeg>
</file>

<file path=ppt/media/image92.jpeg>
</file>

<file path=ppt/media/image93.jpeg>
</file>

<file path=ppt/media/image94.jpeg>
</file>

<file path=ppt/media/image95.jpeg>
</file>

<file path=ppt/media/image96.jpeg>
</file>

<file path=ppt/media/image97.jpeg>
</file>

<file path=ppt/media/image98.jpeg>
</file>

<file path=ppt/media/image9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7AE8C-7072-43A3-817B-9E250E087DAE}" type="datetimeFigureOut">
              <a:rPr lang="ko-KR" altLang="en-US" smtClean="0"/>
              <a:t>2019-03-11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72E-E32C-4EB2-9D6D-E8276D8EF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379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7AE8C-7072-43A3-817B-9E250E087DAE}" type="datetimeFigureOut">
              <a:rPr lang="ko-KR" altLang="en-US" smtClean="0"/>
              <a:t>2019-03-11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4A72E-E32C-4EB2-9D6D-E8276D8EF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961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jpe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jpe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jpe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jpe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jpe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jpe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jpe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jpe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jpeg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jpeg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jpe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jpe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jpeg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jpeg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jpeg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jpeg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jpe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jpe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e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jpe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jpe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jpe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jpe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jpe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jpe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jpe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jpe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jpe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jpeg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jpeg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jpe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17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 smtClean="0"/>
              <a:t>색상 표현</a:t>
            </a:r>
            <a:r>
              <a:rPr lang="en-US" altLang="ko-KR" smtClean="0"/>
              <a:t>(Color Representation)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7396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43193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리소스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7215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2367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8024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81958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1335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43702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1315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43631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82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 smtClean="0"/>
              <a:t>색상 표현</a:t>
            </a:r>
            <a:r>
              <a:rPr lang="en-US" altLang="ko-KR" smtClean="0"/>
              <a:t>(Color Representation)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2416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67703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19884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82167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54635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응용 프로그램 프레임워크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2398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응용 프로그램 프레임워크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131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응용 프로그램 프레임워크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84461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응용 프로그램 프레임워크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001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 smtClean="0"/>
              <a:t>색상 표현</a:t>
            </a:r>
            <a:r>
              <a:rPr lang="en-US" altLang="ko-KR" smtClean="0"/>
              <a:t>(Color Representation)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78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152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398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839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smtClean="0"/>
              <a:t>COM </a:t>
            </a:r>
            <a:r>
              <a:rPr lang="ko-KR" altLang="en-US" smtClean="0"/>
              <a:t>객체</a:t>
            </a:r>
            <a:r>
              <a:rPr lang="en-US" altLang="ko-KR" smtClean="0"/>
              <a:t>(COM Object)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853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smtClean="0"/>
              <a:t>COM </a:t>
            </a:r>
            <a:r>
              <a:rPr lang="ko-KR" altLang="en-US" smtClean="0"/>
              <a:t>객체</a:t>
            </a:r>
            <a:r>
              <a:rPr lang="en-US" altLang="ko-KR" smtClean="0"/>
              <a:t>(COM Object)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81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smtClean="0"/>
              <a:t>COM </a:t>
            </a:r>
            <a:r>
              <a:rPr lang="ko-KR" altLang="en-US" smtClean="0"/>
              <a:t>객체</a:t>
            </a:r>
            <a:r>
              <a:rPr lang="en-US" altLang="ko-KR" smtClean="0"/>
              <a:t>(COM Object)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947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smtClean="0"/>
              <a:t>COM </a:t>
            </a:r>
            <a:r>
              <a:rPr lang="ko-KR" altLang="en-US" smtClean="0"/>
              <a:t>객체</a:t>
            </a:r>
            <a:r>
              <a:rPr lang="en-US" altLang="ko-KR" smtClean="0"/>
              <a:t>(COM Object)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960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Computer Architecture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7286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COM </a:t>
            </a:r>
            <a:r>
              <a:rPr lang="ko-KR" altLang="en-US" smtClean="0"/>
              <a:t>객체</a:t>
            </a:r>
            <a:r>
              <a:rPr lang="en-US" altLang="ko-KR" smtClean="0"/>
              <a:t>(COM Object)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68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COM </a:t>
            </a:r>
            <a:r>
              <a:rPr lang="ko-KR" altLang="en-US" smtClean="0"/>
              <a:t>객체</a:t>
            </a:r>
            <a:r>
              <a:rPr lang="en-US" altLang="ko-KR" smtClean="0"/>
              <a:t>(COM Object)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895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133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043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DXGI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8150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DXGI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780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DXGI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2445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DXGI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191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DXGI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64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DXGI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586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8755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fontAlgn="base"/>
            <a:r>
              <a:rPr lang="en-US" altLang="ko-KR" smtClean="0"/>
              <a:t>DXGI</a:t>
            </a:r>
            <a:endParaRPr lang="en-US" altLang="ko-KR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147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3684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87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7341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3049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6711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4131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71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9661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763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0323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4015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779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5504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6799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9039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4060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496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778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0248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05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1398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8178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4066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00682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14866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3809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7177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294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1124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1152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173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754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8383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073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2213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3501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84481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7628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085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50157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36219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20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 smtClean="0"/>
              <a:t>색상 표현</a:t>
            </a:r>
            <a:r>
              <a:rPr lang="en-US" altLang="ko-KR" smtClean="0"/>
              <a:t>(Color Representation)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34135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83360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9229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21317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8034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1049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9628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7603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2981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806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86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 smtClean="0"/>
              <a:t>색상 표현</a:t>
            </a:r>
            <a:r>
              <a:rPr lang="en-US" altLang="ko-KR" smtClean="0"/>
              <a:t>(Color Representation)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89869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50519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85384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20931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3225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51392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0322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리소스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65788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리소스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7534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4680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339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 smtClean="0"/>
              <a:t>색상 표현</a:t>
            </a:r>
            <a:r>
              <a:rPr lang="en-US" altLang="ko-KR" smtClean="0"/>
              <a:t>(Color Representation)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6919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2877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리소스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09369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97528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10909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7435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3691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1703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8294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99394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12 </a:t>
            </a:r>
            <a:r>
              <a:rPr lang="ko-KR" altLang="en-US" smtClean="0"/>
              <a:t>디바이스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824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</Words>
  <Application>Microsoft Office PowerPoint</Application>
  <PresentationFormat>화면 슬라이드 쇼(4:3)</PresentationFormat>
  <Paragraphs>117</Paragraphs>
  <Slides>117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117</vt:i4>
      </vt:variant>
    </vt:vector>
  </HeadingPairs>
  <TitlesOfParts>
    <vt:vector size="121" baseType="lpstr">
      <vt:lpstr>맑은 고딕</vt:lpstr>
      <vt:lpstr>Arial</vt:lpstr>
      <vt:lpstr>Lucida Sans Unicode</vt:lpstr>
      <vt:lpstr>Office 테마</vt:lpstr>
      <vt:lpstr>Game Programming with DirectX</vt:lpstr>
      <vt:lpstr>Computer Architecture</vt:lpstr>
      <vt:lpstr>Direct3D 디바이스</vt:lpstr>
      <vt:lpstr>Direct3D 디바이스</vt:lpstr>
      <vt:lpstr>Direct3D 디바이스</vt:lpstr>
      <vt:lpstr>Direct3D 디바이스</vt:lpstr>
      <vt:lpstr>색상 표현(Color Representation)</vt:lpstr>
      <vt:lpstr>색상 표현(Color Representation)</vt:lpstr>
      <vt:lpstr>색상 표현(Color Representation)</vt:lpstr>
      <vt:lpstr>색상 표현(Color Representation)</vt:lpstr>
      <vt:lpstr>색상 표현(Color Representation)</vt:lpstr>
      <vt:lpstr>색상 표현(Color Representation)</vt:lpstr>
      <vt:lpstr>Direct3D 디바이스</vt:lpstr>
      <vt:lpstr>Direct3D 디바이스</vt:lpstr>
      <vt:lpstr>Direct3D 디바이스</vt:lpstr>
      <vt:lpstr>COM 객체(COM Object)</vt:lpstr>
      <vt:lpstr>COM 객체(COM Object)</vt:lpstr>
      <vt:lpstr>COM 객체(COM Object)</vt:lpstr>
      <vt:lpstr>COM 객체(COM Object)</vt:lpstr>
      <vt:lpstr>COM 객체(COM Object)</vt:lpstr>
      <vt:lpstr>COM 객체(COM Object)</vt:lpstr>
      <vt:lpstr>Direct3D 디바이스</vt:lpstr>
      <vt:lpstr>Direct3D 디바이스</vt:lpstr>
      <vt:lpstr>DXGI</vt:lpstr>
      <vt:lpstr>DXGI</vt:lpstr>
      <vt:lpstr>DXGI</vt:lpstr>
      <vt:lpstr>DXGI</vt:lpstr>
      <vt:lpstr>DXGI</vt:lpstr>
      <vt:lpstr>DXGI</vt:lpstr>
      <vt:lpstr>DXGI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리소스</vt:lpstr>
      <vt:lpstr>Direct3D 12 리소스</vt:lpstr>
      <vt:lpstr>Direct3D 12 디바이스</vt:lpstr>
      <vt:lpstr>Direct3D 12 디바이스</vt:lpstr>
      <vt:lpstr>Direct3D 12 디바이스</vt:lpstr>
      <vt:lpstr>Direct3D 12 리소스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리소스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Direct3D 12 디바이스</vt:lpstr>
      <vt:lpstr>응용 프로그램 프레임워크</vt:lpstr>
      <vt:lpstr>응용 프로그램 프레임워크</vt:lpstr>
      <vt:lpstr>응용 프로그램 프레임워크</vt:lpstr>
      <vt:lpstr>응용 프로그램 프레임워크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DirectX</dc:title>
  <dc:creator>Louis</dc:creator>
  <cp:lastModifiedBy>Louis</cp:lastModifiedBy>
  <cp:revision>1</cp:revision>
  <dcterms:created xsi:type="dcterms:W3CDTF">2019-03-10T17:21:25Z</dcterms:created>
  <dcterms:modified xsi:type="dcterms:W3CDTF">2019-03-10T17:21:25Z</dcterms:modified>
</cp:coreProperties>
</file>

<file path=docProps/thumbnail.jpeg>
</file>